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67881-5D77-4B52-9D46-8A8439EA2602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098F7-5B98-478F-B817-03BDC06EC9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67881-5D77-4B52-9D46-8A8439EA2602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098F7-5B98-478F-B817-03BDC06EC9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67881-5D77-4B52-9D46-8A8439EA2602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098F7-5B98-478F-B817-03BDC06EC9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67881-5D77-4B52-9D46-8A8439EA2602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098F7-5B98-478F-B817-03BDC06EC9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67881-5D77-4B52-9D46-8A8439EA2602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098F7-5B98-478F-B817-03BDC06EC9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67881-5D77-4B52-9D46-8A8439EA2602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098F7-5B98-478F-B817-03BDC06EC9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67881-5D77-4B52-9D46-8A8439EA2602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098F7-5B98-478F-B817-03BDC06EC9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67881-5D77-4B52-9D46-8A8439EA2602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098F7-5B98-478F-B817-03BDC06EC9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67881-5D77-4B52-9D46-8A8439EA2602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098F7-5B98-478F-B817-03BDC06EC9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67881-5D77-4B52-9D46-8A8439EA2602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098F7-5B98-478F-B817-03BDC06EC9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67881-5D77-4B52-9D46-8A8439EA2602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098F7-5B98-478F-B817-03BDC06EC9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167881-5D77-4B52-9D46-8A8439EA2602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5098F7-5B98-478F-B817-03BDC06EC94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kidshealth.org/parent/medical/arthritis/headers_91044/live_with_lupus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381000"/>
            <a:ext cx="4152900" cy="15049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Department of Veterans Affairs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vhav01curras</dc:creator>
  <cp:lastModifiedBy>vhav01curras</cp:lastModifiedBy>
  <cp:revision>1</cp:revision>
  <dcterms:created xsi:type="dcterms:W3CDTF">2012-10-19T14:06:59Z</dcterms:created>
  <dcterms:modified xsi:type="dcterms:W3CDTF">2012-10-19T14:07:16Z</dcterms:modified>
</cp:coreProperties>
</file>